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Nunito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203" d="100"/>
          <a:sy n="203" d="100"/>
        </p:scale>
        <p:origin x="594" y="1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03fe2b83c5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03fe2b83c5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03fe2b83c5_0_2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03fe2b83c5_0_2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03fe2b83c5_0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03fe2b83c5_0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103fe2b83c5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103fe2b83c5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Represents the robustness of the swarm, useful for continued functioning through dangerous situations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3fe2b83c5_0_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3fe2b83c5_0_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03fe2b83c5_0_6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03fe2b83c5_0_6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7500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3fe2b83c5_0_9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3fe2b83c5_0_9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microsoft.com/office/2007/relationships/media" Target="../media/media3.mp4"/><Relationship Id="rId1" Type="http://schemas.openxmlformats.org/officeDocument/2006/relationships/video" Target="NULL" TargetMode="External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608800" y="1265975"/>
            <a:ext cx="5926200" cy="20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Modelling Unmanned Aerial Swarms Using Unreal Game Engine and AirSim Simulator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608900" y="3421350"/>
            <a:ext cx="59262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Team: Naimah-Joy Chapman, Elijah Keck, Dillion Mead, and John Mueller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2106950"/>
            <a:ext cx="4577700" cy="23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product </a:t>
            </a:r>
            <a:r>
              <a:rPr lang="en-US" dirty="0"/>
              <a:t>feature is Collision Avoidance with an autonomous UAV.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Our system is a simulation built on Unreal Engine 4 and Microsoft’s AirSim Simulator.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dirty="0"/>
              <a:t>Purpose: To minimize danger to human operators while gathering data </a:t>
            </a:r>
            <a:r>
              <a:rPr lang="en-US" dirty="0"/>
              <a:t>and offer a dependable simulation that minimizes cost.</a:t>
            </a:r>
            <a:endParaRPr dirty="0"/>
          </a:p>
        </p:txBody>
      </p:sp>
      <p:pic>
        <p:nvPicPr>
          <p:cNvPr id="136" name="Google Shape;13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9575" y="2106950"/>
            <a:ext cx="3045126" cy="2025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body" idx="1"/>
          </p:nvPr>
        </p:nvSpPr>
        <p:spPr>
          <a:xfrm>
            <a:off x="4572150" y="1990725"/>
            <a:ext cx="3753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Goals:</a:t>
            </a:r>
            <a:endParaRPr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" dirty="0"/>
              <a:t>Independent autonomous behavior</a:t>
            </a: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-US" dirty="0"/>
              <a:t>Dynamically react to the environment</a:t>
            </a: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AutoNum type="arabicPeriod"/>
            </a:pPr>
            <a:r>
              <a:rPr lang="en-US" dirty="0"/>
              <a:t>Follow the FAA Right-of-Way Rules</a:t>
            </a:r>
            <a:endParaRPr dirty="0"/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753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Benefits:</a:t>
            </a:r>
            <a:endParaRPr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Safer for user to collect data</a:t>
            </a: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Test platform easier to maintain</a:t>
            </a: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-US" dirty="0"/>
              <a:t>Reduce cost of testing UAV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Head-On Approach</a:t>
            </a:r>
            <a:endParaRPr dirty="0"/>
          </a:p>
        </p:txBody>
      </p:sp>
      <p:pic>
        <p:nvPicPr>
          <p:cNvPr id="2" name="Head-On">
            <a:hlinkClick r:id="" action="ppaction://media"/>
            <a:extLst>
              <a:ext uri="{FF2B5EF4-FFF2-40B4-BE49-F238E27FC236}">
                <a16:creationId xmlns:a16="http://schemas.microsoft.com/office/drawing/2014/main" id="{DBC43F02-E707-4D34-9DE0-560422776062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5000" end="48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00941" y="1419575"/>
            <a:ext cx="6636220" cy="351166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Converging Aircraft</a:t>
            </a:r>
            <a:endParaRPr dirty="0"/>
          </a:p>
        </p:txBody>
      </p:sp>
      <p:pic>
        <p:nvPicPr>
          <p:cNvPr id="2" name="Converging">
            <a:hlinkClick r:id="" action="ppaction://media"/>
            <a:extLst>
              <a:ext uri="{FF2B5EF4-FFF2-40B4-BE49-F238E27FC236}">
                <a16:creationId xmlns:a16="http://schemas.microsoft.com/office/drawing/2014/main" id="{E8A55A4A-C75D-4943-82C6-E76E7060D6C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4000" end="388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35200" y="1419632"/>
            <a:ext cx="6705227" cy="354818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Overtaking Maneuver</a:t>
            </a:r>
            <a:endParaRPr dirty="0"/>
          </a:p>
        </p:txBody>
      </p:sp>
      <p:pic>
        <p:nvPicPr>
          <p:cNvPr id="2" name="Overtaking">
            <a:hlinkClick r:id="" action="ppaction://media"/>
            <a:extLst>
              <a:ext uri="{FF2B5EF4-FFF2-40B4-BE49-F238E27FC236}">
                <a16:creationId xmlns:a16="http://schemas.microsoft.com/office/drawing/2014/main" id="{D8F0C65B-4B51-41CF-9405-24C5FCD7258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0000" end="5672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94965" y="1410657"/>
            <a:ext cx="6641248" cy="3514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53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>
            <a:spLocks noGrp="1"/>
          </p:cNvSpPr>
          <p:nvPr>
            <p:ph type="title"/>
          </p:nvPr>
        </p:nvSpPr>
        <p:spPr>
          <a:xfrm>
            <a:off x="1385850" y="188190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6000"/>
              <a:t>Thank You</a:t>
            </a:r>
            <a:endParaRPr sz="60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2798</TotalTime>
  <Words>129</Words>
  <Application>Microsoft Office PowerPoint</Application>
  <PresentationFormat>On-screen Show (16:9)</PresentationFormat>
  <Paragraphs>20</Paragraphs>
  <Slides>7</Slides>
  <Notes>7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Nunito</vt:lpstr>
      <vt:lpstr>Calibri</vt:lpstr>
      <vt:lpstr>Arial</vt:lpstr>
      <vt:lpstr>Shift</vt:lpstr>
      <vt:lpstr>Modelling Unmanned Aerial Swarms Using Unreal Game Engine and AirSim Simulator</vt:lpstr>
      <vt:lpstr>Introduction</vt:lpstr>
      <vt:lpstr>Background</vt:lpstr>
      <vt:lpstr>Head-On Approach</vt:lpstr>
      <vt:lpstr>Converging Aircraft</vt:lpstr>
      <vt:lpstr>Overtaking Maneuver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Modelling Unmanned Aerial Swarms Using Unreal Game Engine and AirSim Simulator</dc:title>
  <cp:lastModifiedBy>Mead, Dillon</cp:lastModifiedBy>
  <cp:revision>4</cp:revision>
  <dcterms:modified xsi:type="dcterms:W3CDTF">2022-04-30T15:50:48Z</dcterms:modified>
</cp:coreProperties>
</file>